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4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ntas Katsoulas" userId="2398d87b-9f9c-4014-b3ea-041dba6f41e7" providerId="ADAL" clId="{7072D41D-F5C0-4053-A06E-999E2F7262DC}"/>
    <pc:docChg chg="undo custSel modSld">
      <pc:chgData name="Nontas Katsoulas" userId="2398d87b-9f9c-4014-b3ea-041dba6f41e7" providerId="ADAL" clId="{7072D41D-F5C0-4053-A06E-999E2F7262DC}" dt="2021-06-24T12:20:51.303" v="30" actId="20577"/>
      <pc:docMkLst>
        <pc:docMk/>
      </pc:docMkLst>
      <pc:sldChg chg="modSp mod">
        <pc:chgData name="Nontas Katsoulas" userId="2398d87b-9f9c-4014-b3ea-041dba6f41e7" providerId="ADAL" clId="{7072D41D-F5C0-4053-A06E-999E2F7262DC}" dt="2021-06-24T12:20:51.303" v="30" actId="20577"/>
        <pc:sldMkLst>
          <pc:docMk/>
          <pc:sldMk cId="4018168750" sldId="256"/>
        </pc:sldMkLst>
        <pc:spChg chg="mod">
          <ac:chgData name="Nontas Katsoulas" userId="2398d87b-9f9c-4014-b3ea-041dba6f41e7" providerId="ADAL" clId="{7072D41D-F5C0-4053-A06E-999E2F7262DC}" dt="2021-06-24T12:20:51.303" v="30" actId="20577"/>
          <ac:spMkLst>
            <pc:docMk/>
            <pc:sldMk cId="4018168750" sldId="256"/>
            <ac:spMk id="9" creationId="{A139DF79-8A8F-4C2E-BEAB-97708FD2053C}"/>
          </ac:spMkLst>
        </pc:spChg>
        <pc:spChg chg="mod">
          <ac:chgData name="Nontas Katsoulas" userId="2398d87b-9f9c-4014-b3ea-041dba6f41e7" providerId="ADAL" clId="{7072D41D-F5C0-4053-A06E-999E2F7262DC}" dt="2021-06-24T12:20:16.044" v="10" actId="13926"/>
          <ac:spMkLst>
            <pc:docMk/>
            <pc:sldMk cId="4018168750" sldId="256"/>
            <ac:spMk id="10" creationId="{BA04B47D-5973-4A6D-A83F-4B8C1F1D326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2163325"/>
            <a:ext cx="8849532" cy="2548005"/>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επιχείρηση </a:t>
            </a:r>
            <a:r>
              <a:rPr lang="el-GR" sz="1200" b="1" dirty="0">
                <a:solidFill>
                  <a:srgbClr val="002060"/>
                </a:solidFill>
                <a:latin typeface="Verdana" pitchFamily="34" charset="0"/>
                <a:ea typeface="Verdana" pitchFamily="34" charset="0"/>
                <a:cs typeface="Verdana" pitchFamily="34" charset="0"/>
              </a:rPr>
              <a:t>ΣΙΝΕΤ ΙΚΕ </a:t>
            </a:r>
            <a:r>
              <a:rPr lang="el-GR" sz="1200" dirty="0">
                <a:solidFill>
                  <a:srgbClr val="002060"/>
                </a:solidFill>
                <a:latin typeface="Verdana" pitchFamily="34" charset="0"/>
                <a:ea typeface="Verdana" pitchFamily="34" charset="0"/>
                <a:cs typeface="Verdana" pitchFamily="34" charset="0"/>
              </a:rPr>
              <a:t>που 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είναι 14.000,00  € εκ των οποίων η δημόσια δαπάνη ανέρχεται στο 100% της επένδυσης και συγχρηματοδοτείται από την Ελλάδα 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id="{BA04B47D-5973-4A6D-A83F-4B8C1F1D3263}"/>
              </a:ext>
            </a:extLst>
          </p:cNvPr>
          <p:cNvSpPr txBox="1"/>
          <p:nvPr/>
        </p:nvSpPr>
        <p:spPr>
          <a:xfrm>
            <a:off x="375834" y="4929637"/>
            <a:ext cx="8849532" cy="4039567"/>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pPr>
              <a:lnSpc>
                <a:spcPct val="150000"/>
              </a:lnSpc>
            </a:pPr>
            <a:endParaRPr lang="el-GR" sz="1200" b="1"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latin typeface="Verdana" pitchFamily="34" charset="0"/>
                <a:ea typeface="Verdana" pitchFamily="34" charset="0"/>
                <a:cs typeface="Verdana" pitchFamily="34" charset="0"/>
              </a:rPr>
              <a:t>Προμήθεια, μεταφορά, εγκατάσταση και λειτουργία νέων μηχανημάτων και λοιπού εξοπλισμού ΤΠΕ </a:t>
            </a:r>
            <a:endParaRPr lang="en-US" sz="1200" dirty="0">
              <a:solidFill>
                <a:srgbClr val="002060"/>
              </a:solidFill>
              <a:latin typeface="Verdana" pitchFamily="34" charset="0"/>
              <a:ea typeface="Verdana" pitchFamily="34" charset="0"/>
              <a:cs typeface="Verdana" pitchFamily="34" charset="0"/>
            </a:endParaRPr>
          </a:p>
          <a:p>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βελτίωση της ανταγωνιστικότητας της </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αύξηση της κερδοφορίας της </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ενίσχυση της εξωστρέφειας</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ενίσχυση της επιχειρηματικότητας</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διατήρηση ποιοτικών θέσεων εργασίας</a:t>
            </a:r>
          </a:p>
          <a:p>
            <a:pPr>
              <a:lnSpc>
                <a:spcPct val="150000"/>
              </a:lnSpc>
            </a:pPr>
            <a:endParaRPr lang="el-GR" sz="6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27AC6CB10EC7498ADC1264B99C69A6" ma:contentTypeVersion="12" ma:contentTypeDescription="Create a new document." ma:contentTypeScope="" ma:versionID="21b3c72be8e97456b6bb22205ced541e">
  <xsd:schema xmlns:xsd="http://www.w3.org/2001/XMLSchema" xmlns:xs="http://www.w3.org/2001/XMLSchema" xmlns:p="http://schemas.microsoft.com/office/2006/metadata/properties" xmlns:ns2="62567bd7-ce31-4100-b1e1-520f785b80f9" xmlns:ns3="57ac544d-ff03-4873-9dae-34f7a5cefe87" targetNamespace="http://schemas.microsoft.com/office/2006/metadata/properties" ma:root="true" ma:fieldsID="23634f059c78d127888d31c1b0644c98" ns2:_="" ns3:_="">
    <xsd:import namespace="62567bd7-ce31-4100-b1e1-520f785b80f9"/>
    <xsd:import namespace="57ac544d-ff03-4873-9dae-34f7a5cefe8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567bd7-ce31-4100-b1e1-520f785b80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ac544d-ff03-4873-9dae-34f7a5cefe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A28037-FE5D-4E3E-A1F2-D4B15C9A27B5}"/>
</file>

<file path=customXml/itemProps2.xml><?xml version="1.0" encoding="utf-8"?>
<ds:datastoreItem xmlns:ds="http://schemas.openxmlformats.org/officeDocument/2006/customXml" ds:itemID="{162FDAC1-8DEB-4C85-A380-63F223CC2D81}"/>
</file>

<file path=customXml/itemProps3.xml><?xml version="1.0" encoding="utf-8"?>
<ds:datastoreItem xmlns:ds="http://schemas.openxmlformats.org/officeDocument/2006/customXml" ds:itemID="{2AC66172-C3C2-4959-B850-E6E542F0E522}"/>
</file>

<file path=docProps/app.xml><?xml version="1.0" encoding="utf-8"?>
<Properties xmlns="http://schemas.openxmlformats.org/officeDocument/2006/extended-properties" xmlns:vt="http://schemas.openxmlformats.org/officeDocument/2006/docPropsVTypes">
  <Template/>
  <TotalTime>75</TotalTime>
  <Words>185</Words>
  <Application>Microsoft Office PowerPoint</Application>
  <PresentationFormat>Χαρτί A3 (297x420 χιλ.)</PresentationFormat>
  <Paragraphs>16</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Arial Narrow</vt:lpstr>
      <vt:lpstr>Calibri</vt:lpstr>
      <vt:lpstr>Verdana</vt:lpstr>
      <vt:lpstr>Wingdings</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Nontas Katsoulas</cp:lastModifiedBy>
  <cp:revision>7</cp:revision>
  <dcterms:created xsi:type="dcterms:W3CDTF">2021-01-27T08:43:35Z</dcterms:created>
  <dcterms:modified xsi:type="dcterms:W3CDTF">2021-06-24T12:20:54Z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0x0101004D27AC6CB10EC7498ADC1264B99C69A6</vt:lpwstr>
  </property>
</Properties>
</file>